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9900"/>
    <a:srgbClr val="FFCC00"/>
    <a:srgbClr val="FFFF00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3071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あゆみ 遠藤" userId="6548ed166859d0a4" providerId="LiveId" clId="{309696F6-1754-40A2-80CB-C5EF1066DBA1}"/>
    <pc:docChg chg="undo custSel modSld">
      <pc:chgData name="あゆみ 遠藤" userId="6548ed166859d0a4" providerId="LiveId" clId="{309696F6-1754-40A2-80CB-C5EF1066DBA1}" dt="2025-11-26T13:26:36.234" v="2046" actId="1076"/>
      <pc:docMkLst>
        <pc:docMk/>
      </pc:docMkLst>
      <pc:sldChg chg="addSp delSp modSp mod">
        <pc:chgData name="あゆみ 遠藤" userId="6548ed166859d0a4" providerId="LiveId" clId="{309696F6-1754-40A2-80CB-C5EF1066DBA1}" dt="2025-11-26T13:26:36.234" v="2046" actId="1076"/>
        <pc:sldMkLst>
          <pc:docMk/>
          <pc:sldMk cId="3438186021" sldId="256"/>
        </pc:sldMkLst>
        <pc:spChg chg="add del mod">
          <ac:chgData name="あゆみ 遠藤" userId="6548ed166859d0a4" providerId="LiveId" clId="{309696F6-1754-40A2-80CB-C5EF1066DBA1}" dt="2025-11-26T13:26:29.568" v="2045" actId="20577"/>
          <ac:spMkLst>
            <pc:docMk/>
            <pc:sldMk cId="3438186021" sldId="256"/>
            <ac:spMk id="2" creationId="{F77D4B84-2F19-0AE0-C151-F051058821F2}"/>
          </ac:spMkLst>
        </pc:spChg>
        <pc:spChg chg="add mod">
          <ac:chgData name="あゆみ 遠藤" userId="6548ed166859d0a4" providerId="LiveId" clId="{309696F6-1754-40A2-80CB-C5EF1066DBA1}" dt="2025-11-26T13:26:16.119" v="2039" actId="1076"/>
          <ac:spMkLst>
            <pc:docMk/>
            <pc:sldMk cId="3438186021" sldId="256"/>
            <ac:spMk id="3" creationId="{395A7717-F57C-2C72-B504-FD60B3462AB1}"/>
          </ac:spMkLst>
        </pc:spChg>
        <pc:spChg chg="del mod">
          <ac:chgData name="あゆみ 遠藤" userId="6548ed166859d0a4" providerId="LiveId" clId="{309696F6-1754-40A2-80CB-C5EF1066DBA1}" dt="2025-11-26T11:23:10.960" v="943" actId="478"/>
          <ac:spMkLst>
            <pc:docMk/>
            <pc:sldMk cId="3438186021" sldId="256"/>
            <ac:spMk id="3" creationId="{A729BC98-9B67-F4A9-4D96-3468FDFD51E5}"/>
          </ac:spMkLst>
        </pc:spChg>
        <pc:spChg chg="del mod">
          <ac:chgData name="あゆみ 遠藤" userId="6548ed166859d0a4" providerId="LiveId" clId="{309696F6-1754-40A2-80CB-C5EF1066DBA1}" dt="2025-11-26T11:54:30.797" v="1645" actId="478"/>
          <ac:spMkLst>
            <pc:docMk/>
            <pc:sldMk cId="3438186021" sldId="256"/>
            <ac:spMk id="6" creationId="{F903BD18-C472-6638-5798-7D4169A5187F}"/>
          </ac:spMkLst>
        </pc:spChg>
        <pc:spChg chg="mod">
          <ac:chgData name="あゆみ 遠藤" userId="6548ed166859d0a4" providerId="LiveId" clId="{309696F6-1754-40A2-80CB-C5EF1066DBA1}" dt="2025-11-26T13:26:05.623" v="2038" actId="1076"/>
          <ac:spMkLst>
            <pc:docMk/>
            <pc:sldMk cId="3438186021" sldId="256"/>
            <ac:spMk id="7" creationId="{D8F64D1F-2D23-1E58-4966-D2D2CC231160}"/>
          </ac:spMkLst>
        </pc:spChg>
        <pc:spChg chg="del">
          <ac:chgData name="あゆみ 遠藤" userId="6548ed166859d0a4" providerId="LiveId" clId="{309696F6-1754-40A2-80CB-C5EF1066DBA1}" dt="2025-11-26T11:54:46.996" v="1648" actId="478"/>
          <ac:spMkLst>
            <pc:docMk/>
            <pc:sldMk cId="3438186021" sldId="256"/>
            <ac:spMk id="8" creationId="{4FFF5093-675F-197D-2169-218BD4220C75}"/>
          </ac:spMkLst>
        </pc:spChg>
        <pc:spChg chg="del mod">
          <ac:chgData name="あゆみ 遠藤" userId="6548ed166859d0a4" providerId="LiveId" clId="{309696F6-1754-40A2-80CB-C5EF1066DBA1}" dt="2025-11-26T11:50:22.332" v="1559" actId="478"/>
          <ac:spMkLst>
            <pc:docMk/>
            <pc:sldMk cId="3438186021" sldId="256"/>
            <ac:spMk id="9" creationId="{5E9FB1C2-1426-BBA6-E64B-BD112B982D6F}"/>
          </ac:spMkLst>
        </pc:spChg>
        <pc:spChg chg="add mod">
          <ac:chgData name="あゆみ 遠藤" userId="6548ed166859d0a4" providerId="LiveId" clId="{309696F6-1754-40A2-80CB-C5EF1066DBA1}" dt="2025-11-26T13:19:49.122" v="1960" actId="20577"/>
          <ac:spMkLst>
            <pc:docMk/>
            <pc:sldMk cId="3438186021" sldId="256"/>
            <ac:spMk id="13" creationId="{9FC614DF-44AD-AB4C-716F-6370EDBAC069}"/>
          </ac:spMkLst>
        </pc:spChg>
        <pc:spChg chg="add mod">
          <ac:chgData name="あゆみ 遠藤" userId="6548ed166859d0a4" providerId="LiveId" clId="{309696F6-1754-40A2-80CB-C5EF1066DBA1}" dt="2025-11-26T12:14:53.990" v="1749" actId="1076"/>
          <ac:spMkLst>
            <pc:docMk/>
            <pc:sldMk cId="3438186021" sldId="256"/>
            <ac:spMk id="14" creationId="{9DED1732-0D4F-30E5-7FFF-A5A4C002FB21}"/>
          </ac:spMkLst>
        </pc:spChg>
        <pc:grpChg chg="mod">
          <ac:chgData name="あゆみ 遠藤" userId="6548ed166859d0a4" providerId="LiveId" clId="{309696F6-1754-40A2-80CB-C5EF1066DBA1}" dt="2025-11-26T13:22:28.243" v="1975" actId="1076"/>
          <ac:grpSpMkLst>
            <pc:docMk/>
            <pc:sldMk cId="3438186021" sldId="256"/>
            <ac:grpSpMk id="34" creationId="{387E71DB-4380-935C-FB2E-4EC74ED4D3DD}"/>
          </ac:grpSpMkLst>
        </pc:grpChg>
        <pc:graphicFrameChg chg="mod modGraphic">
          <ac:chgData name="あゆみ 遠藤" userId="6548ed166859d0a4" providerId="LiveId" clId="{309696F6-1754-40A2-80CB-C5EF1066DBA1}" dt="2025-11-26T10:48:37.662" v="503" actId="20577"/>
          <ac:graphicFrameMkLst>
            <pc:docMk/>
            <pc:sldMk cId="3438186021" sldId="256"/>
            <ac:graphicFrameMk id="4" creationId="{E49ED6B1-76CB-2A19-8F94-3254AC5AB5BA}"/>
          </ac:graphicFrameMkLst>
        </pc:graphicFrameChg>
        <pc:graphicFrameChg chg="add mod modGraphic">
          <ac:chgData name="あゆみ 遠藤" userId="6548ed166859d0a4" providerId="LiveId" clId="{309696F6-1754-40A2-80CB-C5EF1066DBA1}" dt="2025-11-26T10:35:28.476" v="147" actId="14734"/>
          <ac:graphicFrameMkLst>
            <pc:docMk/>
            <pc:sldMk cId="3438186021" sldId="256"/>
            <ac:graphicFrameMk id="12" creationId="{19041082-250E-4D8A-E076-C77E3C6C6DE5}"/>
          </ac:graphicFrameMkLst>
        </pc:graphicFrameChg>
        <pc:picChg chg="add del mod">
          <ac:chgData name="あゆみ 遠藤" userId="6548ed166859d0a4" providerId="LiveId" clId="{309696F6-1754-40A2-80CB-C5EF1066DBA1}" dt="2025-11-26T12:13:38.143" v="1738" actId="478"/>
          <ac:picMkLst>
            <pc:docMk/>
            <pc:sldMk cId="3438186021" sldId="256"/>
            <ac:picMk id="6" creationId="{33DBC45A-547D-482D-E3E5-0D20F93D3D55}"/>
          </ac:picMkLst>
        </pc:picChg>
        <pc:picChg chg="add mod">
          <ac:chgData name="あゆみ 遠藤" userId="6548ed166859d0a4" providerId="LiveId" clId="{309696F6-1754-40A2-80CB-C5EF1066DBA1}" dt="2025-11-26T13:26:36.234" v="2046" actId="1076"/>
          <ac:picMkLst>
            <pc:docMk/>
            <pc:sldMk cId="3438186021" sldId="256"/>
            <ac:picMk id="9" creationId="{BA3A5F58-B279-8F36-6BC0-9BE44DA0D5ED}"/>
          </ac:picMkLst>
        </pc:picChg>
        <pc:picChg chg="del mod">
          <ac:chgData name="あゆみ 遠藤" userId="6548ed166859d0a4" providerId="LiveId" clId="{309696F6-1754-40A2-80CB-C5EF1066DBA1}" dt="2025-11-26T11:35:26.616" v="1208" actId="478"/>
          <ac:picMkLst>
            <pc:docMk/>
            <pc:sldMk cId="3438186021" sldId="256"/>
            <ac:picMk id="10" creationId="{FCFD16D4-CAD1-2C2A-FBE9-FB94D45A7322}"/>
          </ac:picMkLst>
        </pc:picChg>
        <pc:picChg chg="del">
          <ac:chgData name="あゆみ 遠藤" userId="6548ed166859d0a4" providerId="LiveId" clId="{309696F6-1754-40A2-80CB-C5EF1066DBA1}" dt="2025-11-26T10:32:55.507" v="131" actId="478"/>
          <ac:picMkLst>
            <pc:docMk/>
            <pc:sldMk cId="3438186021" sldId="256"/>
            <ac:picMk id="13" creationId="{9A85AD18-A469-368F-59A5-669CD3A53D1B}"/>
          </ac:picMkLst>
        </pc:picChg>
        <pc:picChg chg="add mod">
          <ac:chgData name="あゆみ 遠藤" userId="6548ed166859d0a4" providerId="LiveId" clId="{309696F6-1754-40A2-80CB-C5EF1066DBA1}" dt="2025-11-26T13:26:19.371" v="2040" actId="1076"/>
          <ac:picMkLst>
            <pc:docMk/>
            <pc:sldMk cId="3438186021" sldId="256"/>
            <ac:picMk id="15" creationId="{ED4983A6-9C6A-8621-D962-8608619354C9}"/>
          </ac:picMkLst>
        </pc:picChg>
        <pc:picChg chg="add mod">
          <ac:chgData name="あゆみ 遠藤" userId="6548ed166859d0a4" providerId="LiveId" clId="{309696F6-1754-40A2-80CB-C5EF1066DBA1}" dt="2025-11-26T13:26:20.190" v="2041" actId="1076"/>
          <ac:picMkLst>
            <pc:docMk/>
            <pc:sldMk cId="3438186021" sldId="256"/>
            <ac:picMk id="17" creationId="{D4DF6B85-54CE-AEB8-A0EB-ABC87DB51DB8}"/>
          </ac:picMkLst>
        </pc:picChg>
      </pc:sldChg>
      <pc:sldChg chg="addSp delSp modSp mod">
        <pc:chgData name="あゆみ 遠藤" userId="6548ed166859d0a4" providerId="LiveId" clId="{309696F6-1754-40A2-80CB-C5EF1066DBA1}" dt="2025-11-26T10:25:22.561" v="130" actId="20577"/>
        <pc:sldMkLst>
          <pc:docMk/>
          <pc:sldMk cId="3858084657" sldId="257"/>
        </pc:sldMkLst>
        <pc:graphicFrameChg chg="add del mod modGraphic">
          <ac:chgData name="あゆみ 遠藤" userId="6548ed166859d0a4" providerId="LiveId" clId="{309696F6-1754-40A2-80CB-C5EF1066DBA1}" dt="2025-11-26T10:25:22.561" v="130" actId="20577"/>
          <ac:graphicFrameMkLst>
            <pc:docMk/>
            <pc:sldMk cId="3858084657" sldId="257"/>
            <ac:graphicFrameMk id="3" creationId="{E1FD4DB6-D0DA-4C08-ABB1-4B45DC75BF6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5407F0BD-4E23-4A0D-973C-DF20AAA73D33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18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6" y="4821240"/>
            <a:ext cx="5510213" cy="3944937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064"/>
            <a:ext cx="2984500" cy="50165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7064"/>
            <a:ext cx="2984500" cy="50165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B0ABC286-AEBB-42D2-9C66-ABC9FDFF98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638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BC286-AEBB-42D2-9C66-ABC9FDFF982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660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ABC286-AEBB-42D2-9C66-ABC9FDFF982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3660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655A41-7685-EEA9-DAE0-ED0A65C45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91321B-960F-5352-5F6A-A8C26993A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BCA3CA-1D52-DA42-7459-C243D4AA0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05E9A5-E659-4706-469A-A55B08C1C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0146FD-F8B1-FFBD-EC8A-06A18BDE7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279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01F678-1FF9-B5C6-196E-B3BC96BC7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C96EFB-1AD9-856E-F0BD-A4379A8D06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16721F-9506-BB5F-DD2A-850E5533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5E719D-7A28-D2ED-5D7C-93F8BA3A9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FF8E24-9E31-1F55-5D6B-4A98ED2EB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1030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83A6B1D-C9A2-7CA1-1DCA-3036AB72F7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DC571B-ACAD-C661-1112-5B9BBD99C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899937-0FB9-18AD-FD91-0E2ABE3D3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D513D8-856A-0039-5C48-20C44C8A2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C6372B-4F0B-1173-DF99-4C2CAEEA1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7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5FDA0A-B5BB-E502-2BE7-9558D5EC9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5AB412-C376-C008-3432-B3457FFEB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F1E2CE-BC8B-96E6-B12F-4B2DC8972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C79D5B5-4C60-594E-7E70-F5460C918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CC6022-E3EA-1AD5-91B8-3200EE3AB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998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4A711D-11D5-AF24-674E-CC3F40C73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D0A44BC-5643-3BF3-A1CD-50B1A583C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0CBF614-8061-7898-7AE9-A403DFD65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56B567-496E-609B-64EE-88666DCED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F56BDC4-80DC-38FF-E6D3-9B6A75EEF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14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8D125C-E112-6730-3460-F0DF2B87B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046028-ED77-6800-4C90-3101522576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B3DDA1-D0CC-094C-A663-080954DE2F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A817946-ABBB-51EA-7DA2-5DFF6266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53FAFA-38F3-9C99-5C30-B498A662C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9E801F-BB05-92C0-FF14-248D8FD8B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757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D75735-E44D-8F54-20E9-DBE78D696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044DC70-F8BC-C687-6FF0-E5A064ED7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BBBC74-17E3-A445-0CA0-26E6AA4C0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D8831A5-3D3E-0B1B-DCE9-FD1B98E2B0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48BB957-4215-1405-706E-1CF4AE117C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AFF62C6-E2DA-67D7-9A34-F70636D38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C08B0BA-41D2-01B8-EE14-CAAF67248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701B003-34E0-B0B8-FDEE-8DB4627F9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271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9EB7A8-F728-A99A-B1DE-AE142F5AA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7B28EC9-C924-AAC9-33C0-E3A805147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3CDF030-8A36-F957-5456-11CEF38EC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243CE07-41AC-630B-B298-2FFECAC71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8465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8C240F9-8C36-3AE4-1AFF-5E8B227C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B5FCA0B-EDB6-0232-41FD-540CE1AA2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594D03D-DB87-9D02-9AA8-06DD199D3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4560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B9CF08-9DEB-EB27-4F0A-96A5356E8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F8E70B-13AC-27AA-ACD4-F96794AF4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9B9F649-D233-EAF9-782F-7311221A9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FDF0CC-B978-F0B1-A778-E0C6859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E88E45-CEE2-44D4-B48C-FEA7847C5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086678-0C2D-C0AF-3239-F2F5147B0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0322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68F236-2CC7-5F5A-3A12-4F9043D8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ED8CDC1-7EFF-F13E-7AAA-E15166B76D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4CD9BE-4B2D-E06F-923A-8B77DEA6A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ADBD34-4A60-4404-42FD-A59F4AEF9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D4504F7-1A16-E9E3-A008-3401D5B24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FF14120-9043-F94A-A311-331FDE06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0500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7D2C2DA-788F-CEB5-165C-9949326DA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6BC4439-7C98-C7A0-8903-A8DBA94BA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CDD6EE0-05AC-DBCC-3449-FB7AD19193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9DDAF-845D-48A0-A2F7-8BBE65FEC4ED}" type="datetimeFigureOut">
              <a:rPr kumimoji="1" lang="ja-JP" altLang="en-US" smtClean="0"/>
              <a:t>2025/11/29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0A56F0-A601-0A0D-D270-24106C4C37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45910E4-ADEC-4113-3DD0-A327F425D4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A2406-6B8B-4781-88FC-C81481FC14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6118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4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2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387E71DB-4380-935C-FB2E-4EC74ED4D3DD}"/>
              </a:ext>
            </a:extLst>
          </p:cNvPr>
          <p:cNvGrpSpPr/>
          <p:nvPr/>
        </p:nvGrpSpPr>
        <p:grpSpPr>
          <a:xfrm>
            <a:off x="861860" y="166527"/>
            <a:ext cx="5309976" cy="1750142"/>
            <a:chOff x="0" y="0"/>
            <a:chExt cx="4924425" cy="1696720"/>
          </a:xfrm>
        </p:grpSpPr>
        <p:pic>
          <p:nvPicPr>
            <p:cNvPr id="35" name="図 34" descr="パステルカラーの星ライン">
              <a:extLst>
                <a:ext uri="{FF2B5EF4-FFF2-40B4-BE49-F238E27FC236}">
                  <a16:creationId xmlns:a16="http://schemas.microsoft.com/office/drawing/2014/main" id="{5CEDA846-ED43-C0EE-2B9C-C489649B06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62" b="35174"/>
            <a:stretch/>
          </p:blipFill>
          <p:spPr bwMode="auto">
            <a:xfrm rot="5400000">
              <a:off x="-367982" y="601345"/>
              <a:ext cx="1280160" cy="54419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36" name="図 35" descr="ビックリマーク イラスト文字">
              <a:extLst>
                <a:ext uri="{FF2B5EF4-FFF2-40B4-BE49-F238E27FC236}">
                  <a16:creationId xmlns:a16="http://schemas.microsoft.com/office/drawing/2014/main" id="{B4C6B057-4AFD-FE6D-C98B-FCECD967A0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537705">
              <a:off x="4200208" y="457200"/>
              <a:ext cx="590550" cy="9017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003B6BBA-9DE7-260E-F060-5C4A9E473BD9}"/>
                </a:ext>
              </a:extLst>
            </p:cNvPr>
            <p:cNvGrpSpPr/>
            <p:nvPr/>
          </p:nvGrpSpPr>
          <p:grpSpPr>
            <a:xfrm>
              <a:off x="126048" y="0"/>
              <a:ext cx="4798377" cy="1696720"/>
              <a:chOff x="0" y="0"/>
              <a:chExt cx="4798377" cy="1696720"/>
            </a:xfrm>
          </p:grpSpPr>
          <p:pic>
            <p:nvPicPr>
              <p:cNvPr id="44" name="図 43" descr="数字 4 イラスト文字">
                <a:extLst>
                  <a:ext uri="{FF2B5EF4-FFF2-40B4-BE49-F238E27FC236}">
                    <a16:creationId xmlns:a16="http://schemas.microsoft.com/office/drawing/2014/main" id="{0307EF38-65CE-1C8F-75C4-59C0C0AEE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2080" y="386080"/>
                <a:ext cx="962025" cy="96202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8" name="テキスト ボックス 1835292997">
                <a:extLst>
                  <a:ext uri="{FF2B5EF4-FFF2-40B4-BE49-F238E27FC236}">
                    <a16:creationId xmlns:a16="http://schemas.microsoft.com/office/drawing/2014/main" id="{D8375098-9695-EA88-421D-300CD29AFE53}"/>
                  </a:ext>
                </a:extLst>
              </p:cNvPr>
              <p:cNvSpPr txBox="1"/>
              <p:nvPr/>
            </p:nvSpPr>
            <p:spPr>
              <a:xfrm>
                <a:off x="213360" y="216049"/>
                <a:ext cx="3924300" cy="318770"/>
              </a:xfrm>
              <a:prstGeom prst="rect">
                <a:avLst/>
              </a:prstGeom>
              <a:solidFill>
                <a:sysClr val="window" lastClr="FFFFFF">
                  <a:alpha val="0"/>
                </a:sysClr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buNone/>
                </a:pPr>
                <a:r>
                  <a:rPr lang="ja-JP" sz="11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恵み野旭小学校　３年　学年通信</a:t>
                </a:r>
                <a:endParaRPr lang="ja-JP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1050" kern="100" dirty="0">
                    <a:effectLst/>
                    <a:latin typeface="UD デジタル 教科書体 NP-B" panose="02020700000000000000" pitchFamily="18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39" name="図 38" descr="カタカナ ス イラスト文字">
                <a:extLst>
                  <a:ext uri="{FF2B5EF4-FFF2-40B4-BE49-F238E27FC236}">
                    <a16:creationId xmlns:a16="http://schemas.microsoft.com/office/drawing/2014/main" id="{E14F6EC6-B3CA-F52E-85F8-B9DF2D674A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3200" y="396240"/>
                <a:ext cx="984250" cy="9220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0" name="図 39" descr="カタカナ タ イラスト文字">
                <a:extLst>
                  <a:ext uri="{FF2B5EF4-FFF2-40B4-BE49-F238E27FC236}">
                    <a16:creationId xmlns:a16="http://schemas.microsoft.com/office/drawing/2014/main" id="{DEE969E9-F0A4-C12F-49D0-DF2991AB21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23440" y="365760"/>
                <a:ext cx="985520" cy="92329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1" name="図 40" descr="横棒 イラスト文字">
                <a:extLst>
                  <a:ext uri="{FF2B5EF4-FFF2-40B4-BE49-F238E27FC236}">
                    <a16:creationId xmlns:a16="http://schemas.microsoft.com/office/drawing/2014/main" id="{302283F6-F638-9317-6EE7-F838A2D097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44800" y="467360"/>
                <a:ext cx="819150" cy="76644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2" name="図 41" descr="カタカナ ズ イラスト文字">
                <a:extLst>
                  <a:ext uri="{FF2B5EF4-FFF2-40B4-BE49-F238E27FC236}">
                    <a16:creationId xmlns:a16="http://schemas.microsoft.com/office/drawing/2014/main" id="{C492EC0F-FA03-F145-0767-B0663D94B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93440" y="386080"/>
                <a:ext cx="966470" cy="90551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3" name="テキスト ボックス 2">
                <a:extLst>
                  <a:ext uri="{FF2B5EF4-FFF2-40B4-BE49-F238E27FC236}">
                    <a16:creationId xmlns:a16="http://schemas.microsoft.com/office/drawing/2014/main" id="{3E267946-CD10-E349-FED8-97177F8E3A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5280" y="365760"/>
                <a:ext cx="619125" cy="285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1000" b="1" kern="10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スリー</a:t>
                </a:r>
                <a:endParaRPr lang="ja-JP" sz="1050" kern="10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45" name="図 44" descr="いろいろな色の星のイラスト">
                <a:extLst>
                  <a:ext uri="{FF2B5EF4-FFF2-40B4-BE49-F238E27FC236}">
                    <a16:creationId xmlns:a16="http://schemas.microsoft.com/office/drawing/2014/main" id="{D45B4E66-E63A-2EC1-9E36-F63E88DA61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4444" r="66111" b="33333"/>
              <a:stretch/>
            </p:blipFill>
            <p:spPr bwMode="auto">
              <a:xfrm>
                <a:off x="1016000" y="609600"/>
                <a:ext cx="571500" cy="542925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grpSp>
            <p:nvGrpSpPr>
              <p:cNvPr id="46" name="グループ化 45">
                <a:extLst>
                  <a:ext uri="{FF2B5EF4-FFF2-40B4-BE49-F238E27FC236}">
                    <a16:creationId xmlns:a16="http://schemas.microsoft.com/office/drawing/2014/main" id="{A1DF08BC-15BB-06D0-AEA3-2A8997BC835D}"/>
                  </a:ext>
                </a:extLst>
              </p:cNvPr>
              <p:cNvGrpSpPr/>
              <p:nvPr/>
            </p:nvGrpSpPr>
            <p:grpSpPr>
              <a:xfrm>
                <a:off x="0" y="1391920"/>
                <a:ext cx="4663440" cy="304800"/>
                <a:chOff x="0" y="0"/>
                <a:chExt cx="4663440" cy="304800"/>
              </a:xfrm>
            </p:grpSpPr>
            <p:pic>
              <p:nvPicPr>
                <p:cNvPr id="52" name="図 51" descr="パステルカラーの星ライン">
                  <a:extLst>
                    <a:ext uri="{FF2B5EF4-FFF2-40B4-BE49-F238E27FC236}">
                      <a16:creationId xmlns:a16="http://schemas.microsoft.com/office/drawing/2014/main" id="{4D593AF9-6A25-7C0E-1FD0-0413CF1A428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9025" b="34694"/>
                <a:stretch/>
              </p:blipFill>
              <p:spPr bwMode="auto">
                <a:xfrm>
                  <a:off x="0" y="0"/>
                  <a:ext cx="3365500" cy="304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  <p:pic>
              <p:nvPicPr>
                <p:cNvPr id="53" name="図 52" descr="パステルカラーの星ライン">
                  <a:extLst>
                    <a:ext uri="{FF2B5EF4-FFF2-40B4-BE49-F238E27FC236}">
                      <a16:creationId xmlns:a16="http://schemas.microsoft.com/office/drawing/2014/main" id="{73FDF163-8236-E65E-4103-B4F0EEC0C48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1467" r="62264" b="38276"/>
                <a:stretch/>
              </p:blipFill>
              <p:spPr bwMode="auto">
                <a:xfrm>
                  <a:off x="3393440" y="30480"/>
                  <a:ext cx="1270000" cy="254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</p:grpSp>
          <p:grpSp>
            <p:nvGrpSpPr>
              <p:cNvPr id="47" name="グループ化 46">
                <a:extLst>
                  <a:ext uri="{FF2B5EF4-FFF2-40B4-BE49-F238E27FC236}">
                    <a16:creationId xmlns:a16="http://schemas.microsoft.com/office/drawing/2014/main" id="{64FD54A4-0587-C23C-9E15-FB68180BAF40}"/>
                  </a:ext>
                </a:extLst>
              </p:cNvPr>
              <p:cNvGrpSpPr/>
              <p:nvPr/>
            </p:nvGrpSpPr>
            <p:grpSpPr>
              <a:xfrm>
                <a:off x="10160" y="0"/>
                <a:ext cx="4663440" cy="304800"/>
                <a:chOff x="0" y="0"/>
                <a:chExt cx="4663440" cy="304800"/>
              </a:xfrm>
            </p:grpSpPr>
            <p:pic>
              <p:nvPicPr>
                <p:cNvPr id="50" name="図 49" descr="パステルカラーの星ライン">
                  <a:extLst>
                    <a:ext uri="{FF2B5EF4-FFF2-40B4-BE49-F238E27FC236}">
                      <a16:creationId xmlns:a16="http://schemas.microsoft.com/office/drawing/2014/main" id="{7C5D7BF7-4ED7-CC0F-1942-7350E4F984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9025" b="34694"/>
                <a:stretch/>
              </p:blipFill>
              <p:spPr bwMode="auto">
                <a:xfrm>
                  <a:off x="0" y="0"/>
                  <a:ext cx="3365500" cy="304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  <p:pic>
              <p:nvPicPr>
                <p:cNvPr id="51" name="図 50" descr="パステルカラーの星ライン">
                  <a:extLst>
                    <a:ext uri="{FF2B5EF4-FFF2-40B4-BE49-F238E27FC236}">
                      <a16:creationId xmlns:a16="http://schemas.microsoft.com/office/drawing/2014/main" id="{1C3EA7AC-0525-9162-699C-26C1AEF7C4C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1467" r="62264" b="38276"/>
                <a:stretch/>
              </p:blipFill>
              <p:spPr bwMode="auto">
                <a:xfrm>
                  <a:off x="3393440" y="30480"/>
                  <a:ext cx="1270000" cy="254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</p:grpSp>
          <p:pic>
            <p:nvPicPr>
              <p:cNvPr id="48" name="図 47" descr="パステルカラーの星ライン">
                <a:extLst>
                  <a:ext uri="{FF2B5EF4-FFF2-40B4-BE49-F238E27FC236}">
                    <a16:creationId xmlns:a16="http://schemas.microsoft.com/office/drawing/2014/main" id="{88BC7168-5ADD-03E7-3E09-5CA0E4556F0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6990" r="61962"/>
              <a:stretch/>
            </p:blipFill>
            <p:spPr bwMode="auto">
              <a:xfrm rot="5400000">
                <a:off x="3893820" y="662940"/>
                <a:ext cx="1280160" cy="528955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49" name="テキスト ボックス 1835292997">
                <a:extLst>
                  <a:ext uri="{FF2B5EF4-FFF2-40B4-BE49-F238E27FC236}">
                    <a16:creationId xmlns:a16="http://schemas.microsoft.com/office/drawing/2014/main" id="{32729BD5-E52E-060B-B1D5-BFA3EF47D97B}"/>
                  </a:ext>
                </a:extLst>
              </p:cNvPr>
              <p:cNvSpPr txBox="1"/>
              <p:nvPr/>
            </p:nvSpPr>
            <p:spPr>
              <a:xfrm>
                <a:off x="941374" y="1219774"/>
                <a:ext cx="3609361" cy="189926"/>
              </a:xfrm>
              <a:prstGeom prst="rect">
                <a:avLst/>
              </a:prstGeom>
              <a:solidFill>
                <a:sysClr val="window" lastClr="FFFFFF">
                  <a:alpha val="0"/>
                </a:sysClr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buNone/>
                </a:pP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２０２５年</a:t>
                </a:r>
                <a:r>
                  <a:rPr lang="ja-JP" altLang="en-US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１１</a:t>
                </a: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月</a:t>
                </a:r>
                <a:r>
                  <a:rPr lang="ja-JP" altLang="en-US" sz="1100" kern="1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２８</a:t>
                </a: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日（</a:t>
                </a:r>
                <a:r>
                  <a:rPr lang="ja-JP" altLang="en-US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金</a:t>
                </a: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）　</a:t>
                </a:r>
                <a:r>
                  <a:rPr lang="en-US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No</a:t>
                </a: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．</a:t>
                </a:r>
                <a:r>
                  <a:rPr lang="ja-JP" altLang="en-US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２９</a:t>
                </a: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　文責</a:t>
                </a:r>
                <a:r>
                  <a:rPr lang="ja-JP" altLang="en-US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altLang="en-US" sz="1100" kern="1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駒井　</a:t>
                </a:r>
                <a:endParaRPr lang="ja-JP" sz="11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1050" kern="100" dirty="0">
                    <a:effectLst/>
                    <a:latin typeface="UD デジタル 教科書体 NP-B" panose="02020700000000000000" pitchFamily="18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49ED6B1-76CB-2A19-8F94-3254AC5AB5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689818"/>
              </p:ext>
            </p:extLst>
          </p:nvPr>
        </p:nvGraphicFramePr>
        <p:xfrm>
          <a:off x="6159934" y="4993685"/>
          <a:ext cx="5160068" cy="164492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5258">
                  <a:extLst>
                    <a:ext uri="{9D8B030D-6E8A-4147-A177-3AD203B41FA5}">
                      <a16:colId xmlns:a16="http://schemas.microsoft.com/office/drawing/2014/main" val="2855929985"/>
                    </a:ext>
                  </a:extLst>
                </a:gridCol>
                <a:gridCol w="2000613">
                  <a:extLst>
                    <a:ext uri="{9D8B030D-6E8A-4147-A177-3AD203B41FA5}">
                      <a16:colId xmlns:a16="http://schemas.microsoft.com/office/drawing/2014/main" val="293527947"/>
                    </a:ext>
                  </a:extLst>
                </a:gridCol>
                <a:gridCol w="554052">
                  <a:extLst>
                    <a:ext uri="{9D8B030D-6E8A-4147-A177-3AD203B41FA5}">
                      <a16:colId xmlns:a16="http://schemas.microsoft.com/office/drawing/2014/main" val="279040944"/>
                    </a:ext>
                  </a:extLst>
                </a:gridCol>
                <a:gridCol w="2070145">
                  <a:extLst>
                    <a:ext uri="{9D8B030D-6E8A-4147-A177-3AD203B41FA5}">
                      <a16:colId xmlns:a16="http://schemas.microsoft.com/office/drawing/2014/main" val="3369308615"/>
                    </a:ext>
                  </a:extLst>
                </a:gridCol>
              </a:tblGrid>
              <a:tr h="2324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教　科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　習　内　容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教　科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　習　内　容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301708"/>
                  </a:ext>
                </a:extLst>
              </a:tr>
              <a:tr h="1998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pc="-3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　語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短歌　　三年とうげ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体育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とびばこ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054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重さをはかって表そう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spc="-1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アタック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パソコンの活用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26293"/>
                  </a:ext>
                </a:extLst>
              </a:tr>
              <a:tr h="2217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社会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火事からまちを守る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pc="-1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外国語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Unit</a:t>
                      </a:r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７　</a:t>
                      </a:r>
                      <a:r>
                        <a:rPr kumimoji="1" lang="en-US" altLang="ja-JP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This</a:t>
                      </a:r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en-US" altLang="ja-JP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is</a:t>
                      </a:r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en-US" altLang="ja-JP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for</a:t>
                      </a:r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en-US" altLang="ja-JP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you</a:t>
                      </a:r>
                      <a:endParaRPr kumimoji="1" lang="ja-JP" altLang="en-US" sz="105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931519"/>
                  </a:ext>
                </a:extLst>
              </a:tr>
              <a:tr h="2523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理科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こん虫の世界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道徳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なおとからのしつもん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67669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音楽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森の子もり歌　日本と世界の音楽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学活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学級の議題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38484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図工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いろいろうつして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行事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☆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588074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FA72469-80FB-BD35-3F93-E2AAADD1FEB5}"/>
              </a:ext>
            </a:extLst>
          </p:cNvPr>
          <p:cNvSpPr txBox="1"/>
          <p:nvPr/>
        </p:nvSpPr>
        <p:spPr>
          <a:xfrm>
            <a:off x="6081005" y="-18512"/>
            <a:ext cx="55594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n>
                  <a:solidFill>
                    <a:srgbClr val="92D050"/>
                  </a:solidFill>
                </a:ln>
                <a:solidFill>
                  <a:srgbClr val="FF99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　習　の　予　定</a:t>
            </a:r>
            <a:r>
              <a:rPr kumimoji="1" lang="ja-JP" altLang="en-US" sz="2400" dirty="0">
                <a:ln>
                  <a:solidFill>
                    <a:srgbClr val="92D050"/>
                  </a:solidFill>
                </a:ln>
                <a:solidFill>
                  <a:srgbClr val="FFC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１２月</a:t>
            </a: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日～</a:t>
            </a: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１２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</a:t>
            </a:r>
            <a:r>
              <a:rPr kumimoji="1" lang="ja-JP" altLang="en-US" sz="16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endParaRPr kumimoji="1" lang="ja-JP" altLang="en-US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7D4B84-2F19-0AE0-C151-F051058821F2}"/>
              </a:ext>
            </a:extLst>
          </p:cNvPr>
          <p:cNvSpPr txBox="1"/>
          <p:nvPr/>
        </p:nvSpPr>
        <p:spPr>
          <a:xfrm>
            <a:off x="861860" y="1946471"/>
            <a:ext cx="52736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　　</a:t>
            </a:r>
            <a:r>
              <a:rPr kumimoji="1" lang="en-US" altLang="ja-JP" sz="20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12</a:t>
            </a:r>
            <a:r>
              <a:rPr kumimoji="1" lang="ja-JP" altLang="en-US" sz="20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月になります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いよいよ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月になります。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冬も本番。ぐっと寒くなってきましたね。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でも、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まだ薄着で寒そうにしている子もいます。寒さで体調を崩さないように気を付けたいですね。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登下校時も、手袋、マフラー、帽子などで温かくしてあげてください。</a:t>
            </a:r>
          </a:p>
          <a:p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8F64D1F-2D23-1E58-4966-D2D2CC231160}"/>
              </a:ext>
            </a:extLst>
          </p:cNvPr>
          <p:cNvSpPr txBox="1"/>
          <p:nvPr/>
        </p:nvSpPr>
        <p:spPr>
          <a:xfrm>
            <a:off x="861860" y="3348141"/>
            <a:ext cx="5554870" cy="1587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登下校について</a:t>
            </a:r>
            <a:endParaRPr lang="en-US" altLang="ja-JP" sz="1400" dirty="0">
              <a:solidFill>
                <a:srgbClr val="FF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最近、登下校時に道路に広がって歩いたり、車道を歩いたりするなどの危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ない様子が見られるようです。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これから冬道になり、道路は危険になります。さらに気を付けなくては</a:t>
            </a:r>
            <a:r>
              <a:rPr kumimoji="1" lang="ja-JP" altLang="en-US" sz="12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らない時期です。</a:t>
            </a:r>
          </a:p>
          <a:p>
            <a:pPr>
              <a:lnSpc>
                <a:spcPts val="17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学校でも指導しますが、ご家庭でも気を付けるように話してあげてく</a:t>
            </a:r>
            <a:r>
              <a:rPr lang="ja-JP" altLang="en-US" sz="1200" dirty="0" err="1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ださ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い。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B9A7EA0-5FB7-45DC-9B2F-C6692B52D066}"/>
              </a:ext>
            </a:extLst>
          </p:cNvPr>
          <p:cNvSpPr txBox="1"/>
          <p:nvPr/>
        </p:nvSpPr>
        <p:spPr>
          <a:xfrm>
            <a:off x="6240796" y="551659"/>
            <a:ext cx="5065833" cy="4179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graphicFrame>
        <p:nvGraphicFramePr>
          <p:cNvPr id="12" name="表 11">
            <a:extLst>
              <a:ext uri="{FF2B5EF4-FFF2-40B4-BE49-F238E27FC236}">
                <a16:creationId xmlns:a16="http://schemas.microsoft.com/office/drawing/2014/main" id="{19041082-250E-4D8A-E076-C77E3C6C6D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698931"/>
              </p:ext>
            </p:extLst>
          </p:nvPr>
        </p:nvGraphicFramePr>
        <p:xfrm>
          <a:off x="6212635" y="487765"/>
          <a:ext cx="5107367" cy="4343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852">
                  <a:extLst>
                    <a:ext uri="{9D8B030D-6E8A-4147-A177-3AD203B41FA5}">
                      <a16:colId xmlns:a16="http://schemas.microsoft.com/office/drawing/2014/main" val="2223418478"/>
                    </a:ext>
                  </a:extLst>
                </a:gridCol>
                <a:gridCol w="310243">
                  <a:extLst>
                    <a:ext uri="{9D8B030D-6E8A-4147-A177-3AD203B41FA5}">
                      <a16:colId xmlns:a16="http://schemas.microsoft.com/office/drawing/2014/main" val="3102331032"/>
                    </a:ext>
                  </a:extLst>
                </a:gridCol>
                <a:gridCol w="277949">
                  <a:extLst>
                    <a:ext uri="{9D8B030D-6E8A-4147-A177-3AD203B41FA5}">
                      <a16:colId xmlns:a16="http://schemas.microsoft.com/office/drawing/2014/main" val="345756537"/>
                    </a:ext>
                  </a:extLst>
                </a:gridCol>
                <a:gridCol w="309880">
                  <a:extLst>
                    <a:ext uri="{9D8B030D-6E8A-4147-A177-3AD203B41FA5}">
                      <a16:colId xmlns:a16="http://schemas.microsoft.com/office/drawing/2014/main" val="308488708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22221254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4244179999"/>
                    </a:ext>
                  </a:extLst>
                </a:gridCol>
                <a:gridCol w="289560">
                  <a:extLst>
                    <a:ext uri="{9D8B030D-6E8A-4147-A177-3AD203B41FA5}">
                      <a16:colId xmlns:a16="http://schemas.microsoft.com/office/drawing/2014/main" val="3434313662"/>
                    </a:ext>
                  </a:extLst>
                </a:gridCol>
                <a:gridCol w="289560">
                  <a:extLst>
                    <a:ext uri="{9D8B030D-6E8A-4147-A177-3AD203B41FA5}">
                      <a16:colId xmlns:a16="http://schemas.microsoft.com/office/drawing/2014/main" val="347562407"/>
                    </a:ext>
                  </a:extLst>
                </a:gridCol>
                <a:gridCol w="299720">
                  <a:extLst>
                    <a:ext uri="{9D8B030D-6E8A-4147-A177-3AD203B41FA5}">
                      <a16:colId xmlns:a16="http://schemas.microsoft.com/office/drawing/2014/main" val="3761876046"/>
                    </a:ext>
                  </a:extLst>
                </a:gridCol>
                <a:gridCol w="318964">
                  <a:extLst>
                    <a:ext uri="{9D8B030D-6E8A-4147-A177-3AD203B41FA5}">
                      <a16:colId xmlns:a16="http://schemas.microsoft.com/office/drawing/2014/main" val="2170655967"/>
                    </a:ext>
                  </a:extLst>
                </a:gridCol>
                <a:gridCol w="275396">
                  <a:extLst>
                    <a:ext uri="{9D8B030D-6E8A-4147-A177-3AD203B41FA5}">
                      <a16:colId xmlns:a16="http://schemas.microsoft.com/office/drawing/2014/main" val="596571107"/>
                    </a:ext>
                  </a:extLst>
                </a:gridCol>
                <a:gridCol w="289560">
                  <a:extLst>
                    <a:ext uri="{9D8B030D-6E8A-4147-A177-3AD203B41FA5}">
                      <a16:colId xmlns:a16="http://schemas.microsoft.com/office/drawing/2014/main" val="878133349"/>
                    </a:ext>
                  </a:extLst>
                </a:gridCol>
                <a:gridCol w="299203">
                  <a:extLst>
                    <a:ext uri="{9D8B030D-6E8A-4147-A177-3AD203B41FA5}">
                      <a16:colId xmlns:a16="http://schemas.microsoft.com/office/drawing/2014/main" val="1616143582"/>
                    </a:ext>
                  </a:extLst>
                </a:gridCol>
                <a:gridCol w="271305">
                  <a:extLst>
                    <a:ext uri="{9D8B030D-6E8A-4147-A177-3AD203B41FA5}">
                      <a16:colId xmlns:a16="http://schemas.microsoft.com/office/drawing/2014/main" val="387571370"/>
                    </a:ext>
                  </a:extLst>
                </a:gridCol>
                <a:gridCol w="306475">
                  <a:extLst>
                    <a:ext uri="{9D8B030D-6E8A-4147-A177-3AD203B41FA5}">
                      <a16:colId xmlns:a16="http://schemas.microsoft.com/office/drawing/2014/main" val="72070018"/>
                    </a:ext>
                  </a:extLst>
                </a:gridCol>
                <a:gridCol w="336620">
                  <a:extLst>
                    <a:ext uri="{9D8B030D-6E8A-4147-A177-3AD203B41FA5}">
                      <a16:colId xmlns:a16="http://schemas.microsoft.com/office/drawing/2014/main" val="4286494024"/>
                    </a:ext>
                  </a:extLst>
                </a:gridCol>
              </a:tblGrid>
              <a:tr h="3195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12/1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2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4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218915"/>
                  </a:ext>
                </a:extLst>
              </a:tr>
              <a:tr h="25184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曜日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974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行事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大型絵本読み聞かせ（中休み）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フッ化物洗口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Ｂ日課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619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連絡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持ち物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給食セット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クロムブック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とびなわ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リコーダー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ピポピポ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習字セット</a:t>
                      </a:r>
                      <a:endParaRPr kumimoji="1" lang="en-US" altLang="ja-JP" sz="900" dirty="0">
                        <a:solidFill>
                          <a:srgbClr val="FF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8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汚れてもよい服装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リコーダー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ピポピポ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クロムブック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持ち帰り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木工ボンド</a:t>
                      </a: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784296"/>
                  </a:ext>
                </a:extLst>
              </a:tr>
              <a:tr h="17871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組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19556"/>
                  </a:ext>
                </a:extLst>
              </a:tr>
              <a:tr h="38299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国語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国語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国語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外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58220"/>
                  </a:ext>
                </a:extLst>
              </a:tr>
              <a:tr h="3796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社会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道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体育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外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015033"/>
                  </a:ext>
                </a:extLst>
              </a:tr>
              <a:tr h="3997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体育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道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書写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外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687995"/>
                  </a:ext>
                </a:extLst>
              </a:tr>
              <a:tr h="34058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４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外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書写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744581"/>
                  </a:ext>
                </a:extLst>
              </a:tr>
              <a:tr h="3778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５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国語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音楽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社会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図工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602789"/>
                  </a:ext>
                </a:extLst>
              </a:tr>
              <a:tr h="3224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道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図工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782300"/>
                  </a:ext>
                </a:extLst>
              </a:tr>
              <a:tr h="2358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下校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１４：０５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１５：１０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１４：０５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１４：０５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１５：１０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088939"/>
                  </a:ext>
                </a:extLst>
              </a:tr>
            </a:tbl>
          </a:graphicData>
        </a:graphic>
      </p:graphicFrame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FC614DF-44AD-AB4C-716F-6370EDBAC069}"/>
              </a:ext>
            </a:extLst>
          </p:cNvPr>
          <p:cNvSpPr/>
          <p:nvPr/>
        </p:nvSpPr>
        <p:spPr>
          <a:xfrm>
            <a:off x="861860" y="4935435"/>
            <a:ext cx="3308872" cy="1721925"/>
          </a:xfrm>
          <a:prstGeom prst="rect">
            <a:avLst/>
          </a:prstGeom>
          <a:noFill/>
          <a:ln w="190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solidFill>
                  <a:srgbClr val="00B0F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スキー学習　ご協力お願いします</a:t>
            </a:r>
            <a:endParaRPr kumimoji="1" lang="en-US" altLang="ja-JP" sz="1400" dirty="0">
              <a:solidFill>
                <a:srgbClr val="00B0F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100" dirty="0">
                <a:solidFill>
                  <a:schemeClr val="tx1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月からスキー学習が予定されています。子どもたちも楽しみにしていることと思います。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安全なスキー学習を行うために保護者の皆様のご協力をいただけると幸いです。</a:t>
            </a:r>
          </a:p>
          <a:p>
            <a:pPr>
              <a:lnSpc>
                <a:spcPts val="1700"/>
              </a:lnSpc>
            </a:pP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本日、「スキー学習ボランティアのお願い」の文書を配付しました。ご協力よろしくお願いします。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DED1732-0D4F-30E5-7FFF-A5A4C002FB21}"/>
              </a:ext>
            </a:extLst>
          </p:cNvPr>
          <p:cNvSpPr/>
          <p:nvPr/>
        </p:nvSpPr>
        <p:spPr>
          <a:xfrm>
            <a:off x="4262540" y="5779284"/>
            <a:ext cx="1848152" cy="7818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木</a:t>
            </a:r>
            <a:r>
              <a:rPr kumimoji="1"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kumimoji="1"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12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</a:t>
            </a:r>
            <a:r>
              <a:rPr kumimoji="1"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金</a:t>
            </a:r>
            <a:r>
              <a:rPr kumimoji="1"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は、先生方の会議があるため</a:t>
            </a:r>
            <a:r>
              <a:rPr kumimoji="1"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B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日課となります。</a:t>
            </a:r>
            <a:endParaRPr kumimoji="1" lang="ja-JP" altLang="en-US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BA3A5F58-B279-8F36-6BC0-9BE44DA0D5ED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157" y="4747767"/>
            <a:ext cx="952919" cy="952919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D4983A6-9C6A-8621-D962-8608619354C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469" y="1914352"/>
            <a:ext cx="925958" cy="925958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D4DF6B85-54CE-AEB8-A0EB-ABC87DB51DB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035" y="3385361"/>
            <a:ext cx="3494331" cy="281582"/>
          </a:xfrm>
          <a:prstGeom prst="rect">
            <a:avLst/>
          </a:prstGeom>
        </p:spPr>
      </p:pic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395A7717-F57C-2C72-B504-FD60B3462AB1}"/>
              </a:ext>
            </a:extLst>
          </p:cNvPr>
          <p:cNvSpPr/>
          <p:nvPr/>
        </p:nvSpPr>
        <p:spPr>
          <a:xfrm>
            <a:off x="3920845" y="2034666"/>
            <a:ext cx="1049020" cy="612648"/>
          </a:xfrm>
          <a:prstGeom prst="wedgeRoundRectCallout">
            <a:avLst>
              <a:gd name="adj1" fmla="val 73549"/>
              <a:gd name="adj2" fmla="val -4580"/>
              <a:gd name="adj3" fmla="val 16667"/>
            </a:avLst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rgbClr val="00B0F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寒さに負けないぞ</a:t>
            </a:r>
            <a:r>
              <a:rPr lang="en-US" altLang="ja-JP" sz="1200" dirty="0">
                <a:solidFill>
                  <a:srgbClr val="00B0F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!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]</a:t>
            </a:r>
            <a:r>
              <a:rPr kumimoji="1" lang="en-US" altLang="ja-JP" dirty="0"/>
              <a:t>x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38186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387E71DB-4380-935C-FB2E-4EC74ED4D3DD}"/>
              </a:ext>
            </a:extLst>
          </p:cNvPr>
          <p:cNvGrpSpPr/>
          <p:nvPr/>
        </p:nvGrpSpPr>
        <p:grpSpPr>
          <a:xfrm>
            <a:off x="907075" y="0"/>
            <a:ext cx="5309976" cy="1750142"/>
            <a:chOff x="0" y="0"/>
            <a:chExt cx="4924425" cy="1696720"/>
          </a:xfrm>
        </p:grpSpPr>
        <p:pic>
          <p:nvPicPr>
            <p:cNvPr id="35" name="図 34" descr="パステルカラーの星ライン">
              <a:extLst>
                <a:ext uri="{FF2B5EF4-FFF2-40B4-BE49-F238E27FC236}">
                  <a16:creationId xmlns:a16="http://schemas.microsoft.com/office/drawing/2014/main" id="{5CEDA846-ED43-C0EE-2B9C-C489649B063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61962" b="35174"/>
            <a:stretch/>
          </p:blipFill>
          <p:spPr bwMode="auto">
            <a:xfrm rot="5400000">
              <a:off x="-367982" y="601345"/>
              <a:ext cx="1280160" cy="54419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36" name="図 35" descr="ビックリマーク イラスト文字">
              <a:extLst>
                <a:ext uri="{FF2B5EF4-FFF2-40B4-BE49-F238E27FC236}">
                  <a16:creationId xmlns:a16="http://schemas.microsoft.com/office/drawing/2014/main" id="{B4C6B057-4AFD-FE6D-C98B-FCECD967A0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537705">
              <a:off x="4200208" y="457200"/>
              <a:ext cx="590550" cy="9017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003B6BBA-9DE7-260E-F060-5C4A9E473BD9}"/>
                </a:ext>
              </a:extLst>
            </p:cNvPr>
            <p:cNvGrpSpPr/>
            <p:nvPr/>
          </p:nvGrpSpPr>
          <p:grpSpPr>
            <a:xfrm>
              <a:off x="126048" y="0"/>
              <a:ext cx="4798377" cy="1696720"/>
              <a:chOff x="0" y="0"/>
              <a:chExt cx="4798377" cy="1696720"/>
            </a:xfrm>
          </p:grpSpPr>
          <p:pic>
            <p:nvPicPr>
              <p:cNvPr id="44" name="図 43" descr="数字 4 イラスト文字">
                <a:extLst>
                  <a:ext uri="{FF2B5EF4-FFF2-40B4-BE49-F238E27FC236}">
                    <a16:creationId xmlns:a16="http://schemas.microsoft.com/office/drawing/2014/main" id="{0307EF38-65CE-1C8F-75C4-59C0C0AEE6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2080" y="386080"/>
                <a:ext cx="962025" cy="96202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38" name="テキスト ボックス 1835292997">
                <a:extLst>
                  <a:ext uri="{FF2B5EF4-FFF2-40B4-BE49-F238E27FC236}">
                    <a16:creationId xmlns:a16="http://schemas.microsoft.com/office/drawing/2014/main" id="{D8375098-9695-EA88-421D-300CD29AFE53}"/>
                  </a:ext>
                </a:extLst>
              </p:cNvPr>
              <p:cNvSpPr txBox="1"/>
              <p:nvPr/>
            </p:nvSpPr>
            <p:spPr>
              <a:xfrm>
                <a:off x="213360" y="216049"/>
                <a:ext cx="3924300" cy="318770"/>
              </a:xfrm>
              <a:prstGeom prst="rect">
                <a:avLst/>
              </a:prstGeom>
              <a:solidFill>
                <a:sysClr val="window" lastClr="FFFFFF">
                  <a:alpha val="0"/>
                </a:sysClr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buNone/>
                </a:pPr>
                <a:r>
                  <a:rPr lang="ja-JP" sz="1100" kern="100" dirty="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恵み野旭小学校　３年　学年通信</a:t>
                </a:r>
                <a:endParaRPr lang="ja-JP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1050" kern="100" dirty="0">
                    <a:effectLst/>
                    <a:latin typeface="UD デジタル 教科書体 NP-B" panose="02020700000000000000" pitchFamily="18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39" name="図 38" descr="カタカナ ス イラスト文字">
                <a:extLst>
                  <a:ext uri="{FF2B5EF4-FFF2-40B4-BE49-F238E27FC236}">
                    <a16:creationId xmlns:a16="http://schemas.microsoft.com/office/drawing/2014/main" id="{E14F6EC6-B3CA-F52E-85F8-B9DF2D674A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73200" y="396240"/>
                <a:ext cx="984250" cy="92202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0" name="図 39" descr="カタカナ タ イラスト文字">
                <a:extLst>
                  <a:ext uri="{FF2B5EF4-FFF2-40B4-BE49-F238E27FC236}">
                    <a16:creationId xmlns:a16="http://schemas.microsoft.com/office/drawing/2014/main" id="{DEE969E9-F0A4-C12F-49D0-DF2991AB21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123440" y="365760"/>
                <a:ext cx="985520" cy="92329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1" name="図 40" descr="横棒 イラスト文字">
                <a:extLst>
                  <a:ext uri="{FF2B5EF4-FFF2-40B4-BE49-F238E27FC236}">
                    <a16:creationId xmlns:a16="http://schemas.microsoft.com/office/drawing/2014/main" id="{302283F6-F638-9317-6EE7-F838A2D097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44800" y="467360"/>
                <a:ext cx="819150" cy="76644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42" name="図 41" descr="カタカナ ズ イラスト文字">
                <a:extLst>
                  <a:ext uri="{FF2B5EF4-FFF2-40B4-BE49-F238E27FC236}">
                    <a16:creationId xmlns:a16="http://schemas.microsoft.com/office/drawing/2014/main" id="{C492EC0F-FA03-F145-0767-B0663D94BE2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93440" y="386080"/>
                <a:ext cx="966470" cy="90551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43" name="テキスト ボックス 2">
                <a:extLst>
                  <a:ext uri="{FF2B5EF4-FFF2-40B4-BE49-F238E27FC236}">
                    <a16:creationId xmlns:a16="http://schemas.microsoft.com/office/drawing/2014/main" id="{3E267946-CD10-E349-FED8-97177F8E3A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5280" y="365760"/>
                <a:ext cx="619125" cy="2857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just"/>
                <a:r>
                  <a:rPr lang="ja-JP" sz="1000" b="1" kern="100">
                    <a:effectLst/>
                    <a:latin typeface="Century" panose="02040604050505020304" pitchFamily="18" charset="0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スリー</a:t>
                </a:r>
                <a:endParaRPr lang="ja-JP" sz="1050" kern="10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45" name="図 44" descr="いろいろな色の星のイラスト">
                <a:extLst>
                  <a:ext uri="{FF2B5EF4-FFF2-40B4-BE49-F238E27FC236}">
                    <a16:creationId xmlns:a16="http://schemas.microsoft.com/office/drawing/2014/main" id="{D45B4E66-E63A-2EC1-9E36-F63E88DA61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4444" r="66111" b="33333"/>
              <a:stretch/>
            </p:blipFill>
            <p:spPr bwMode="auto">
              <a:xfrm>
                <a:off x="1016000" y="609600"/>
                <a:ext cx="571500" cy="542925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grpSp>
            <p:nvGrpSpPr>
              <p:cNvPr id="46" name="グループ化 45">
                <a:extLst>
                  <a:ext uri="{FF2B5EF4-FFF2-40B4-BE49-F238E27FC236}">
                    <a16:creationId xmlns:a16="http://schemas.microsoft.com/office/drawing/2014/main" id="{A1DF08BC-15BB-06D0-AEA3-2A8997BC835D}"/>
                  </a:ext>
                </a:extLst>
              </p:cNvPr>
              <p:cNvGrpSpPr/>
              <p:nvPr/>
            </p:nvGrpSpPr>
            <p:grpSpPr>
              <a:xfrm>
                <a:off x="0" y="1391920"/>
                <a:ext cx="4663440" cy="304800"/>
                <a:chOff x="0" y="0"/>
                <a:chExt cx="4663440" cy="304800"/>
              </a:xfrm>
            </p:grpSpPr>
            <p:pic>
              <p:nvPicPr>
                <p:cNvPr id="52" name="図 51" descr="パステルカラーの星ライン">
                  <a:extLst>
                    <a:ext uri="{FF2B5EF4-FFF2-40B4-BE49-F238E27FC236}">
                      <a16:creationId xmlns:a16="http://schemas.microsoft.com/office/drawing/2014/main" id="{4D593AF9-6A25-7C0E-1FD0-0413CF1A428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9025" b="34694"/>
                <a:stretch/>
              </p:blipFill>
              <p:spPr bwMode="auto">
                <a:xfrm>
                  <a:off x="0" y="0"/>
                  <a:ext cx="3365500" cy="304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  <p:pic>
              <p:nvPicPr>
                <p:cNvPr id="53" name="図 52" descr="パステルカラーの星ライン">
                  <a:extLst>
                    <a:ext uri="{FF2B5EF4-FFF2-40B4-BE49-F238E27FC236}">
                      <a16:creationId xmlns:a16="http://schemas.microsoft.com/office/drawing/2014/main" id="{73FDF163-8236-E65E-4103-B4F0EEC0C48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1467" r="62264" b="38276"/>
                <a:stretch/>
              </p:blipFill>
              <p:spPr bwMode="auto">
                <a:xfrm>
                  <a:off x="3393440" y="30480"/>
                  <a:ext cx="1270000" cy="254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</p:grpSp>
          <p:grpSp>
            <p:nvGrpSpPr>
              <p:cNvPr id="47" name="グループ化 46">
                <a:extLst>
                  <a:ext uri="{FF2B5EF4-FFF2-40B4-BE49-F238E27FC236}">
                    <a16:creationId xmlns:a16="http://schemas.microsoft.com/office/drawing/2014/main" id="{64FD54A4-0587-C23C-9E15-FB68180BAF40}"/>
                  </a:ext>
                </a:extLst>
              </p:cNvPr>
              <p:cNvGrpSpPr/>
              <p:nvPr/>
            </p:nvGrpSpPr>
            <p:grpSpPr>
              <a:xfrm>
                <a:off x="10160" y="0"/>
                <a:ext cx="4663440" cy="304800"/>
                <a:chOff x="0" y="0"/>
                <a:chExt cx="4663440" cy="304800"/>
              </a:xfrm>
            </p:grpSpPr>
            <p:pic>
              <p:nvPicPr>
                <p:cNvPr id="50" name="図 49" descr="パステルカラーの星ライン">
                  <a:extLst>
                    <a:ext uri="{FF2B5EF4-FFF2-40B4-BE49-F238E27FC236}">
                      <a16:creationId xmlns:a16="http://schemas.microsoft.com/office/drawing/2014/main" id="{7C5D7BF7-4ED7-CC0F-1942-7350E4F984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29025" b="34694"/>
                <a:stretch/>
              </p:blipFill>
              <p:spPr bwMode="auto">
                <a:xfrm>
                  <a:off x="0" y="0"/>
                  <a:ext cx="3365500" cy="3048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  <p:pic>
              <p:nvPicPr>
                <p:cNvPr id="51" name="図 50" descr="パステルカラーの星ライン">
                  <a:extLst>
                    <a:ext uri="{FF2B5EF4-FFF2-40B4-BE49-F238E27FC236}">
                      <a16:creationId xmlns:a16="http://schemas.microsoft.com/office/drawing/2014/main" id="{1C3EA7AC-0525-9162-699C-26C1AEF7C4C8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31467" r="62264" b="38276"/>
                <a:stretch/>
              </p:blipFill>
              <p:spPr bwMode="auto">
                <a:xfrm>
                  <a:off x="3393440" y="30480"/>
                  <a:ext cx="1270000" cy="25400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53640926-AAD7-44D8-BBD7-CCE9431645EC}">
                    <a14:shadowObscured xmlns:a14="http://schemas.microsoft.com/office/drawing/2010/main"/>
                  </a:ext>
                </a:extLst>
              </p:spPr>
            </p:pic>
          </p:grpSp>
          <p:pic>
            <p:nvPicPr>
              <p:cNvPr id="48" name="図 47" descr="パステルカラーの星ライン">
                <a:extLst>
                  <a:ext uri="{FF2B5EF4-FFF2-40B4-BE49-F238E27FC236}">
                    <a16:creationId xmlns:a16="http://schemas.microsoft.com/office/drawing/2014/main" id="{88BC7168-5ADD-03E7-3E09-5CA0E4556F0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36990" r="61962"/>
              <a:stretch/>
            </p:blipFill>
            <p:spPr bwMode="auto">
              <a:xfrm rot="5400000">
                <a:off x="3893820" y="662940"/>
                <a:ext cx="1280160" cy="528955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49" name="テキスト ボックス 1835292997">
                <a:extLst>
                  <a:ext uri="{FF2B5EF4-FFF2-40B4-BE49-F238E27FC236}">
                    <a16:creationId xmlns:a16="http://schemas.microsoft.com/office/drawing/2014/main" id="{32729BD5-E52E-060B-B1D5-BFA3EF47D97B}"/>
                  </a:ext>
                </a:extLst>
              </p:cNvPr>
              <p:cNvSpPr txBox="1"/>
              <p:nvPr/>
            </p:nvSpPr>
            <p:spPr>
              <a:xfrm>
                <a:off x="941374" y="1219774"/>
                <a:ext cx="3609361" cy="189926"/>
              </a:xfrm>
              <a:prstGeom prst="rect">
                <a:avLst/>
              </a:prstGeom>
              <a:solidFill>
                <a:sysClr val="window" lastClr="FFFFFF">
                  <a:alpha val="0"/>
                </a:sysClr>
              </a:solidFill>
              <a:ln w="6350">
                <a:noFill/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buNone/>
                </a:pP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２０２５年</a:t>
                </a:r>
                <a:r>
                  <a:rPr lang="ja-JP" altLang="en-US" sz="1100" kern="1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１</a:t>
                </a:r>
                <a:r>
                  <a:rPr lang="en-US" altLang="ja-JP" sz="1100" kern="1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1</a:t>
                </a: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月</a:t>
                </a:r>
                <a:r>
                  <a:rPr lang="en-US" altLang="ja-JP" sz="1100" kern="1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28</a:t>
                </a: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日（</a:t>
                </a:r>
                <a:r>
                  <a:rPr lang="ja-JP" altLang="en-US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金</a:t>
                </a: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）　</a:t>
                </a:r>
                <a:r>
                  <a:rPr lang="en-US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No</a:t>
                </a:r>
                <a:r>
                  <a:rPr lang="ja-JP" sz="1100" kern="100" dirty="0" err="1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．</a:t>
                </a:r>
                <a:r>
                  <a:rPr lang="en-US" altLang="ja-JP" sz="1100" kern="1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29</a:t>
                </a:r>
                <a:r>
                  <a:rPr lang="ja-JP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　文責</a:t>
                </a:r>
                <a:r>
                  <a:rPr lang="ja-JP" altLang="en-US" sz="1100" kern="100" dirty="0">
                    <a:effectLst/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　</a:t>
                </a:r>
                <a:r>
                  <a:rPr lang="ja-JP" altLang="en-US" sz="1100" kern="100" dirty="0">
                    <a:latin typeface="HG丸ｺﾞｼｯｸM-PRO" panose="020F06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駒井　</a:t>
                </a:r>
                <a:endParaRPr lang="ja-JP" sz="1100" kern="100" dirty="0">
                  <a:effectLst/>
                  <a:latin typeface="HG丸ｺﾞｼｯｸM-PRO" panose="020F0600000000000000" pitchFamily="50" charset="-128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1050" kern="100" dirty="0">
                    <a:effectLst/>
                    <a:latin typeface="UD デジタル 教科書体 NP-B" panose="02020700000000000000" pitchFamily="18" charset="-128"/>
                    <a:ea typeface="ＭＳ 明朝" panose="02020609040205080304" pitchFamily="17" charset="-128"/>
                    <a:cs typeface="Times New Roman" panose="02020603050405020304" pitchFamily="18" charset="0"/>
                  </a:rPr>
                  <a:t> </a:t>
                </a:r>
                <a:endParaRPr lang="ja-JP" sz="1050" kern="100" dirty="0">
                  <a:effectLst/>
                  <a:latin typeface="Century" panose="02040604050505020304" pitchFamily="18" charset="0"/>
                  <a:ea typeface="ＭＳ 明朝" panose="02020609040205080304" pitchFamily="17" charset="-128"/>
                  <a:cs typeface="Times New Roman" panose="02020603050405020304" pitchFamily="18" charset="0"/>
                </a:endParaRPr>
              </a:p>
            </p:txBody>
          </p:sp>
        </p:grpSp>
      </p:grp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E49ED6B1-76CB-2A19-8F94-3254AC5AB5BA}"/>
              </a:ext>
            </a:extLst>
          </p:cNvPr>
          <p:cNvGraphicFramePr>
            <a:graphicFrameLocks noGrp="1"/>
          </p:cNvGraphicFramePr>
          <p:nvPr/>
        </p:nvGraphicFramePr>
        <p:xfrm>
          <a:off x="6183239" y="4993491"/>
          <a:ext cx="5144245" cy="17693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3707">
                  <a:extLst>
                    <a:ext uri="{9D8B030D-6E8A-4147-A177-3AD203B41FA5}">
                      <a16:colId xmlns:a16="http://schemas.microsoft.com/office/drawing/2014/main" val="2855929985"/>
                    </a:ext>
                  </a:extLst>
                </a:gridCol>
                <a:gridCol w="1996341">
                  <a:extLst>
                    <a:ext uri="{9D8B030D-6E8A-4147-A177-3AD203B41FA5}">
                      <a16:colId xmlns:a16="http://schemas.microsoft.com/office/drawing/2014/main" val="293527947"/>
                    </a:ext>
                  </a:extLst>
                </a:gridCol>
                <a:gridCol w="535525">
                  <a:extLst>
                    <a:ext uri="{9D8B030D-6E8A-4147-A177-3AD203B41FA5}">
                      <a16:colId xmlns:a16="http://schemas.microsoft.com/office/drawing/2014/main" val="279040944"/>
                    </a:ext>
                  </a:extLst>
                </a:gridCol>
                <a:gridCol w="2088672">
                  <a:extLst>
                    <a:ext uri="{9D8B030D-6E8A-4147-A177-3AD203B41FA5}">
                      <a16:colId xmlns:a16="http://schemas.microsoft.com/office/drawing/2014/main" val="3369308615"/>
                    </a:ext>
                  </a:extLst>
                </a:gridCol>
              </a:tblGrid>
              <a:tr h="23247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教　科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　習　内　容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教　科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　習　内　容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301708"/>
                  </a:ext>
                </a:extLst>
              </a:tr>
              <a:tr h="19981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国語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わたしの町のよいところ　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体育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保健「健康な生活」　ミニバレー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054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重さをはかって表そう・分数を使った大きさの表し方を調べよう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spc="-1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アタック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パソコンを使おう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026293"/>
                  </a:ext>
                </a:extLst>
              </a:tr>
              <a:tr h="2217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社会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火事からまちを守る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spc="-1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外国語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Unit</a:t>
                      </a:r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８　</a:t>
                      </a:r>
                      <a:r>
                        <a:rPr kumimoji="1" lang="en-US" altLang="ja-JP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What`s</a:t>
                      </a:r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en-US" altLang="ja-JP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this</a:t>
                      </a:r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？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931519"/>
                  </a:ext>
                </a:extLst>
              </a:tr>
              <a:tr h="2243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理科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音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道徳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モンたんとケロきち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7676691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音楽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森の子もり歌・日本と世界の音楽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学活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学級の議題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4384847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図工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いろいろうつして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行事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☆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5588074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8FA72469-80FB-BD35-3F93-E2AAADD1FEB5}"/>
              </a:ext>
            </a:extLst>
          </p:cNvPr>
          <p:cNvSpPr txBox="1"/>
          <p:nvPr/>
        </p:nvSpPr>
        <p:spPr>
          <a:xfrm>
            <a:off x="6081005" y="-18512"/>
            <a:ext cx="5266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n>
                  <a:solidFill>
                    <a:srgbClr val="92D050"/>
                  </a:solidFill>
                </a:ln>
                <a:solidFill>
                  <a:srgbClr val="FF99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　習　の　予　定</a:t>
            </a:r>
            <a:r>
              <a:rPr kumimoji="1" lang="ja-JP" altLang="en-US" sz="2400" dirty="0">
                <a:ln>
                  <a:solidFill>
                    <a:srgbClr val="92D050"/>
                  </a:solidFill>
                </a:ln>
                <a:solidFill>
                  <a:srgbClr val="FFC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１２月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８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日～</a:t>
            </a:r>
            <a:r>
              <a:rPr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１２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月１２日</a:t>
            </a:r>
            <a:endParaRPr kumimoji="1" lang="ja-JP" altLang="en-US" sz="2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77D4B84-2F19-0AE0-C151-F051058821F2}"/>
              </a:ext>
            </a:extLst>
          </p:cNvPr>
          <p:cNvSpPr txBox="1"/>
          <p:nvPr/>
        </p:nvSpPr>
        <p:spPr>
          <a:xfrm>
            <a:off x="1564441" y="1829361"/>
            <a:ext cx="3891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solidFill>
                  <a:srgbClr val="FFC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消防署見学に行ってきました</a:t>
            </a:r>
            <a:endParaRPr kumimoji="1" lang="ja-JP" altLang="en-US" sz="2400" dirty="0">
              <a:solidFill>
                <a:srgbClr val="FFC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729BC98-9B67-F4A9-4D96-3468FDFD51E5}"/>
              </a:ext>
            </a:extLst>
          </p:cNvPr>
          <p:cNvSpPr txBox="1"/>
          <p:nvPr/>
        </p:nvSpPr>
        <p:spPr>
          <a:xfrm>
            <a:off x="911623" y="2089800"/>
            <a:ext cx="5244549" cy="1751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ja-JP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先週金曜日に、社会の学習で消防署見学に行ってきました。</a:t>
            </a: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消防署の中を見せてもらったり、救急車や消防車を見せていただいたりし、子どもたちも大変喜んでいました。</a:t>
            </a:r>
          </a:p>
          <a:p>
            <a:pPr>
              <a:lnSpc>
                <a:spcPct val="150000"/>
              </a:lnSpc>
            </a:pP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ところが見学の途中で、緊急出動の場面に遭遇して見学は中止になってしまいました。ゆっくり見ることはできなくなってしまいましたが、緊迫した雰囲気になり、消防の方の仕事の大変さを感じる時間となりました。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E9FB1C2-1426-BBA6-E64B-BD112B982D6F}"/>
              </a:ext>
            </a:extLst>
          </p:cNvPr>
          <p:cNvSpPr txBox="1"/>
          <p:nvPr/>
        </p:nvSpPr>
        <p:spPr>
          <a:xfrm>
            <a:off x="974709" y="3429000"/>
            <a:ext cx="5197906" cy="29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B9A7EA0-5FB7-45DC-9B2F-C6692B52D066}"/>
              </a:ext>
            </a:extLst>
          </p:cNvPr>
          <p:cNvSpPr txBox="1"/>
          <p:nvPr/>
        </p:nvSpPr>
        <p:spPr>
          <a:xfrm>
            <a:off x="6240796" y="551659"/>
            <a:ext cx="5065833" cy="4179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691416" y="5161495"/>
            <a:ext cx="1746049" cy="1309537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25552" y="4662250"/>
            <a:ext cx="2106209" cy="1434685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704" y="3945292"/>
            <a:ext cx="2106209" cy="1579657"/>
          </a:xfrm>
          <a:prstGeom prst="rect">
            <a:avLst/>
          </a:prstGeom>
        </p:spPr>
      </p:pic>
      <p:sp>
        <p:nvSpPr>
          <p:cNvPr id="12" name="正方形/長方形 11"/>
          <p:cNvSpPr/>
          <p:nvPr/>
        </p:nvSpPr>
        <p:spPr>
          <a:xfrm>
            <a:off x="2705707" y="5653193"/>
            <a:ext cx="1656379" cy="7227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ありがとうございました</a:t>
            </a:r>
            <a:endParaRPr kumimoji="1" lang="ja-JP" altLang="en-US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635" y="4313806"/>
            <a:ext cx="689245" cy="689245"/>
          </a:xfrm>
          <a:prstGeom prst="rect">
            <a:avLst/>
          </a:prstGeom>
        </p:spPr>
      </p:pic>
      <p:graphicFrame>
        <p:nvGraphicFramePr>
          <p:cNvPr id="54" name="表 53">
            <a:extLst>
              <a:ext uri="{FF2B5EF4-FFF2-40B4-BE49-F238E27FC236}">
                <a16:creationId xmlns:a16="http://schemas.microsoft.com/office/drawing/2014/main" id="{E1FD4DB6-D0DA-4C08-ABB1-4B45DC75BF6B}"/>
              </a:ext>
            </a:extLst>
          </p:cNvPr>
          <p:cNvGraphicFramePr>
            <a:graphicFrameLocks noGrp="1"/>
          </p:cNvGraphicFramePr>
          <p:nvPr/>
        </p:nvGraphicFramePr>
        <p:xfrm>
          <a:off x="6220117" y="460771"/>
          <a:ext cx="5107367" cy="4402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851">
                  <a:extLst>
                    <a:ext uri="{9D8B030D-6E8A-4147-A177-3AD203B41FA5}">
                      <a16:colId xmlns:a16="http://schemas.microsoft.com/office/drawing/2014/main" val="2223418478"/>
                    </a:ext>
                  </a:extLst>
                </a:gridCol>
                <a:gridCol w="310243">
                  <a:extLst>
                    <a:ext uri="{9D8B030D-6E8A-4147-A177-3AD203B41FA5}">
                      <a16:colId xmlns:a16="http://schemas.microsoft.com/office/drawing/2014/main" val="3102331032"/>
                    </a:ext>
                  </a:extLst>
                </a:gridCol>
                <a:gridCol w="277949">
                  <a:extLst>
                    <a:ext uri="{9D8B030D-6E8A-4147-A177-3AD203B41FA5}">
                      <a16:colId xmlns:a16="http://schemas.microsoft.com/office/drawing/2014/main" val="345756537"/>
                    </a:ext>
                  </a:extLst>
                </a:gridCol>
                <a:gridCol w="309880">
                  <a:extLst>
                    <a:ext uri="{9D8B030D-6E8A-4147-A177-3AD203B41FA5}">
                      <a16:colId xmlns:a16="http://schemas.microsoft.com/office/drawing/2014/main" val="308488708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1222212543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4244179999"/>
                    </a:ext>
                  </a:extLst>
                </a:gridCol>
                <a:gridCol w="289560">
                  <a:extLst>
                    <a:ext uri="{9D8B030D-6E8A-4147-A177-3AD203B41FA5}">
                      <a16:colId xmlns:a16="http://schemas.microsoft.com/office/drawing/2014/main" val="3434313662"/>
                    </a:ext>
                  </a:extLst>
                </a:gridCol>
                <a:gridCol w="289560">
                  <a:extLst>
                    <a:ext uri="{9D8B030D-6E8A-4147-A177-3AD203B41FA5}">
                      <a16:colId xmlns:a16="http://schemas.microsoft.com/office/drawing/2014/main" val="347562407"/>
                    </a:ext>
                  </a:extLst>
                </a:gridCol>
                <a:gridCol w="299720">
                  <a:extLst>
                    <a:ext uri="{9D8B030D-6E8A-4147-A177-3AD203B41FA5}">
                      <a16:colId xmlns:a16="http://schemas.microsoft.com/office/drawing/2014/main" val="3761876046"/>
                    </a:ext>
                  </a:extLst>
                </a:gridCol>
                <a:gridCol w="318965">
                  <a:extLst>
                    <a:ext uri="{9D8B030D-6E8A-4147-A177-3AD203B41FA5}">
                      <a16:colId xmlns:a16="http://schemas.microsoft.com/office/drawing/2014/main" val="2170655967"/>
                    </a:ext>
                  </a:extLst>
                </a:gridCol>
                <a:gridCol w="275396">
                  <a:extLst>
                    <a:ext uri="{9D8B030D-6E8A-4147-A177-3AD203B41FA5}">
                      <a16:colId xmlns:a16="http://schemas.microsoft.com/office/drawing/2014/main" val="596571107"/>
                    </a:ext>
                  </a:extLst>
                </a:gridCol>
                <a:gridCol w="289560">
                  <a:extLst>
                    <a:ext uri="{9D8B030D-6E8A-4147-A177-3AD203B41FA5}">
                      <a16:colId xmlns:a16="http://schemas.microsoft.com/office/drawing/2014/main" val="878133349"/>
                    </a:ext>
                  </a:extLst>
                </a:gridCol>
                <a:gridCol w="299203">
                  <a:extLst>
                    <a:ext uri="{9D8B030D-6E8A-4147-A177-3AD203B41FA5}">
                      <a16:colId xmlns:a16="http://schemas.microsoft.com/office/drawing/2014/main" val="1616143582"/>
                    </a:ext>
                  </a:extLst>
                </a:gridCol>
                <a:gridCol w="271305">
                  <a:extLst>
                    <a:ext uri="{9D8B030D-6E8A-4147-A177-3AD203B41FA5}">
                      <a16:colId xmlns:a16="http://schemas.microsoft.com/office/drawing/2014/main" val="387571370"/>
                    </a:ext>
                  </a:extLst>
                </a:gridCol>
                <a:gridCol w="306475">
                  <a:extLst>
                    <a:ext uri="{9D8B030D-6E8A-4147-A177-3AD203B41FA5}">
                      <a16:colId xmlns:a16="http://schemas.microsoft.com/office/drawing/2014/main" val="72070018"/>
                    </a:ext>
                  </a:extLst>
                </a:gridCol>
                <a:gridCol w="336620">
                  <a:extLst>
                    <a:ext uri="{9D8B030D-6E8A-4147-A177-3AD203B41FA5}">
                      <a16:colId xmlns:a16="http://schemas.microsoft.com/office/drawing/2014/main" val="4286494024"/>
                    </a:ext>
                  </a:extLst>
                </a:gridCol>
              </a:tblGrid>
              <a:tr h="3302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8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9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11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12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1218915"/>
                  </a:ext>
                </a:extLst>
              </a:tr>
              <a:tr h="26226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曜日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（月）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（火）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（水）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（木）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（金）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5974897"/>
                  </a:ext>
                </a:extLst>
              </a:tr>
              <a:tr h="2388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行事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フッ化物洗口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B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日課５時間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619352"/>
                  </a:ext>
                </a:extLst>
              </a:tr>
              <a:tr h="5987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連絡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持ち物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給食セット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クロムブック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保健の教科書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木工ボンド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リコーダー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ピポピポ</a:t>
                      </a: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リコーダー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ピポピポ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クロムブック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持ち帰り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7784296"/>
                  </a:ext>
                </a:extLst>
              </a:tr>
              <a:tr h="2172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組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219556"/>
                  </a:ext>
                </a:extLst>
              </a:tr>
              <a:tr h="36494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国語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外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358220"/>
                  </a:ext>
                </a:extLst>
              </a:tr>
              <a:tr h="4303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ア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体育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外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015033"/>
                  </a:ext>
                </a:extLst>
              </a:tr>
              <a:tr h="37248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体育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道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spc="-15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spc="-15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spc="-15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外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8687995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４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ア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ア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道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744581"/>
                  </a:ext>
                </a:extLst>
              </a:tr>
              <a:tr h="3598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５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国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図工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道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社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音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理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学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算数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602789"/>
                  </a:ext>
                </a:extLst>
              </a:tr>
              <a:tr h="37982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６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図工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8782300"/>
                  </a:ext>
                </a:extLst>
              </a:tr>
              <a:tr h="2358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下校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１４：０５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１５：１０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１４：０５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１４：２０</a:t>
                      </a:r>
                    </a:p>
                  </a:txBody>
                  <a:tcPr marL="36000" marR="36000" marT="36000" marB="3600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１４：０５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088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4136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1832</TotalTime>
  <Words>831</Words>
  <Application>Microsoft Office PowerPoint</Application>
  <PresentationFormat>ワイド画面</PresentationFormat>
  <Paragraphs>308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AR P丸ゴシック体M</vt:lpstr>
      <vt:lpstr>BIZ UDPゴシック</vt:lpstr>
      <vt:lpstr>HGP創英角ｺﾞｼｯｸUB</vt:lpstr>
      <vt:lpstr>HGP創英角ﾎﾟｯﾌﾟ体</vt:lpstr>
      <vt:lpstr>HG丸ｺﾞｼｯｸM-PRO</vt:lpstr>
      <vt:lpstr>UD デジタル 教科書体 NP-B</vt:lpstr>
      <vt:lpstr>游ゴシック</vt:lpstr>
      <vt:lpstr>游ゴシック Light</vt:lpstr>
      <vt:lpstr>Arial</vt:lpstr>
      <vt:lpstr>Century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順子 山田</dc:creator>
  <cp:lastModifiedBy>MEGASSW 07-04</cp:lastModifiedBy>
  <cp:revision>62</cp:revision>
  <cp:lastPrinted>2025-11-27T23:19:31Z</cp:lastPrinted>
  <dcterms:created xsi:type="dcterms:W3CDTF">2025-04-27T03:19:37Z</dcterms:created>
  <dcterms:modified xsi:type="dcterms:W3CDTF">2025-11-28T22:09:30Z</dcterms:modified>
</cp:coreProperties>
</file>